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303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304" r:id="rId14"/>
    <p:sldId id="291" r:id="rId15"/>
    <p:sldId id="272" r:id="rId16"/>
    <p:sldId id="294" r:id="rId17"/>
    <p:sldId id="277" r:id="rId18"/>
    <p:sldId id="295" r:id="rId19"/>
    <p:sldId id="271" r:id="rId20"/>
    <p:sldId id="298" r:id="rId21"/>
    <p:sldId id="299" r:id="rId22"/>
    <p:sldId id="301" r:id="rId23"/>
    <p:sldId id="300" r:id="rId24"/>
    <p:sldId id="296" r:id="rId25"/>
    <p:sldId id="273" r:id="rId26"/>
    <p:sldId id="278" r:id="rId27"/>
    <p:sldId id="293" r:id="rId28"/>
  </p:sldIdLst>
  <p:sldSz cx="9144000" cy="5143500" type="screen16x9"/>
  <p:notesSz cx="6858000" cy="9144000"/>
  <p:embeddedFontLs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Barlow Light" panose="020B0604020202020204" charset="0"/>
      <p:regular r:id="rId34"/>
      <p:bold r:id="rId35"/>
      <p:italic r:id="rId36"/>
      <p:boldItalic r:id="rId37"/>
    </p:embeddedFont>
    <p:embeddedFont>
      <p:font typeface="Barlow SemiBold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  <p:embeddedFont>
      <p:font typeface="Raleway Thin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134" dt="2021-02-18T02:45:01.098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 snapToGrid="0">
      <p:cViewPr varScale="1">
        <p:scale>
          <a:sx n="113" d="100"/>
          <a:sy n="113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2:48:28.874" v="6723" actId="1076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 modAnim">
        <pc:chgData name="Thao Hoang" userId="0e23db62feec2a5d" providerId="LiveId" clId="{3FBBEF04-9D5F-4ECB-BDEB-5AF90A52C1C7}" dt="2021-02-18T02:28:32.800" v="6362" actId="20577"/>
        <pc:sldMkLst>
          <pc:docMk/>
          <pc:sldMk cId="0" sldId="261"/>
        </pc:sldMkLst>
        <pc:spChg chg="add mod">
          <ac:chgData name="Thao Hoang" userId="0e23db62feec2a5d" providerId="LiveId" clId="{3FBBEF04-9D5F-4ECB-BDEB-5AF90A52C1C7}" dt="2021-02-18T02:23:22.404" v="6285" actId="1076"/>
          <ac:spMkLst>
            <pc:docMk/>
            <pc:sldMk cId="0" sldId="261"/>
            <ac:spMk id="2" creationId="{401E47C5-8EF9-4704-9209-3BF2CABAF113}"/>
          </ac:spMkLst>
        </pc:spChg>
        <pc:spChg chg="add mod">
          <ac:chgData name="Thao Hoang" userId="0e23db62feec2a5d" providerId="LiveId" clId="{3FBBEF04-9D5F-4ECB-BDEB-5AF90A52C1C7}" dt="2021-02-18T02:28:32.800" v="6362" actId="20577"/>
          <ac:spMkLst>
            <pc:docMk/>
            <pc:sldMk cId="0" sldId="261"/>
            <ac:spMk id="3" creationId="{7FD13EBF-E775-42E4-9EBE-ED8DA972E26E}"/>
          </ac:spMkLst>
        </pc:spChg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8T02:30:10.448" v="6380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8T02:30:10.448" v="6380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2:48:28.874" v="6723" actId="1076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2.061" v="6720" actId="1076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7.036" v="6721" actId="1076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07.662" v="6719" actId="1076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7:35.557" v="6716" actId="1076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2.452" v="6722" actId="1076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8.874" v="6723" actId="1076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 ord modAnim">
        <pc:chgData name="Thao Hoang" userId="0e23db62feec2a5d" providerId="LiveId" clId="{3FBBEF04-9D5F-4ECB-BDEB-5AF90A52C1C7}" dt="2021-02-18T02:17:23.479" v="62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8T02:29:43.844" v="6370" actId="164"/>
        <pc:sldMkLst>
          <pc:docMk/>
          <pc:sldMk cId="1092614026" sldId="288"/>
        </pc:sldMkLst>
        <pc:spChg chg="add mod ord">
          <ac:chgData name="Thao Hoang" userId="0e23db62feec2a5d" providerId="LiveId" clId="{3FBBEF04-9D5F-4ECB-BDEB-5AF90A52C1C7}" dt="2021-02-18T02:29:43.844" v="6370" actId="164"/>
          <ac:spMkLst>
            <pc:docMk/>
            <pc:sldMk cId="1092614026" sldId="288"/>
            <ac:spMk id="2" creationId="{9197AE2F-DC91-45A6-9487-A9F73593EDE9}"/>
          </ac:spMkLst>
        </pc:spChg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grpChg chg="add mod">
          <ac:chgData name="Thao Hoang" userId="0e23db62feec2a5d" providerId="LiveId" clId="{3FBBEF04-9D5F-4ECB-BDEB-5AF90A52C1C7}" dt="2021-02-18T02:29:43.844" v="6370" actId="164"/>
          <ac:grpSpMkLst>
            <pc:docMk/>
            <pc:sldMk cId="1092614026" sldId="288"/>
            <ac:grpSpMk id="3" creationId="{5BC5FDD6-8BB8-4930-B127-7AB3E8154E04}"/>
          </ac:grpSpMkLst>
        </pc:grpChg>
        <pc:picChg chg="add mod ord">
          <ac:chgData name="Thao Hoang" userId="0e23db62feec2a5d" providerId="LiveId" clId="{3FBBEF04-9D5F-4ECB-BDEB-5AF90A52C1C7}" dt="2021-02-18T02:29:43.844" v="6370" actId="164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modSp add mod">
        <pc:chgData name="Thao Hoang" userId="0e23db62feec2a5d" providerId="LiveId" clId="{3FBBEF04-9D5F-4ECB-BDEB-5AF90A52C1C7}" dt="2021-02-18T02:36:31.474" v="6626" actId="20577"/>
        <pc:sldMkLst>
          <pc:docMk/>
          <pc:sldMk cId="195707369" sldId="292"/>
        </pc:sldMkLst>
        <pc:spChg chg="mod">
          <ac:chgData name="Thao Hoang" userId="0e23db62feec2a5d" providerId="LiveId" clId="{3FBBEF04-9D5F-4ECB-BDEB-5AF90A52C1C7}" dt="2021-02-18T02:36:31.474" v="6626" actId="20577"/>
          <ac:spMkLst>
            <pc:docMk/>
            <pc:sldMk cId="195707369" sldId="292"/>
            <ac:spMk id="3" creationId="{5B4C4001-629E-4272-9992-28BCC66AA423}"/>
          </ac:spMkLst>
        </pc:spChg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8T02:35:13.138" v="6521" actId="1036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8T02:35:00.232" v="6502" actId="6549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8T02:33:20.672" v="6446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8T02:33:30.590" v="6447" actId="1076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Chg chg="addSp delSp modSp add mod modClrScheme modAnim chgLayout">
        <pc:chgData name="Thao Hoang" userId="0e23db62feec2a5d" providerId="LiveId" clId="{3FBBEF04-9D5F-4ECB-BDEB-5AF90A52C1C7}" dt="2021-02-18T02:45:47.810" v="6709" actId="14100"/>
        <pc:sldMkLst>
          <pc:docMk/>
          <pc:sldMk cId="2310393300" sldId="304"/>
        </pc:sldMkLst>
        <pc:spChg chg="add del mod ord">
          <ac:chgData name="Thao Hoang" userId="0e23db62feec2a5d" providerId="LiveId" clId="{3FBBEF04-9D5F-4ECB-BDEB-5AF90A52C1C7}" dt="2021-02-18T02:42:01.096" v="6632" actId="478"/>
          <ac:spMkLst>
            <pc:docMk/>
            <pc:sldMk cId="2310393300" sldId="304"/>
            <ac:spMk id="2" creationId="{6BDE1861-02DF-4155-BD60-0EB37A4998BF}"/>
          </ac:spMkLst>
        </pc:spChg>
        <pc:spChg chg="del">
          <ac:chgData name="Thao Hoang" userId="0e23db62feec2a5d" providerId="LiveId" clId="{3FBBEF04-9D5F-4ECB-BDEB-5AF90A52C1C7}" dt="2021-02-18T02:14:25.138" v="6206" actId="478"/>
          <ac:spMkLst>
            <pc:docMk/>
            <pc:sldMk cId="2310393300" sldId="304"/>
            <ac:spMk id="3" creationId="{458A2F9D-7EF0-47C9-8717-57997AC2B44D}"/>
          </ac:spMkLst>
        </pc:spChg>
        <pc:spChg chg="add del mod">
          <ac:chgData name="Thao Hoang" userId="0e23db62feec2a5d" providerId="LiveId" clId="{3FBBEF04-9D5F-4ECB-BDEB-5AF90A52C1C7}" dt="2021-02-18T02:14:26.727" v="6207" actId="478"/>
          <ac:spMkLst>
            <pc:docMk/>
            <pc:sldMk cId="2310393300" sldId="304"/>
            <ac:spMk id="4" creationId="{126C3872-B348-433A-AF7F-6E41A0D31EEE}"/>
          </ac:spMkLst>
        </pc:spChg>
        <pc:spChg chg="add mod">
          <ac:chgData name="Thao Hoang" userId="0e23db62feec2a5d" providerId="LiveId" clId="{3FBBEF04-9D5F-4ECB-BDEB-5AF90A52C1C7}" dt="2021-02-18T02:45:47.810" v="6709" actId="14100"/>
          <ac:spMkLst>
            <pc:docMk/>
            <pc:sldMk cId="2310393300" sldId="304"/>
            <ac:spMk id="4" creationId="{532CDF93-834D-4193-9970-FCE1DCC7684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0" creationId="{CFF7ED41-45D9-4499-8E1C-83BDC454DE3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1" creationId="{0EFF325E-FBF2-4B65-8FD6-3AD25F8DD2D6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2" creationId="{02A21D05-4096-470E-A575-068EABC933F8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3" creationId="{5417F13B-3E36-41F7-A97C-ADB31016094F}"/>
          </ac:spMkLst>
        </pc:spChg>
        <pc:spChg chg="mod ord">
          <ac:chgData name="Thao Hoang" userId="0e23db62feec2a5d" providerId="LiveId" clId="{3FBBEF04-9D5F-4ECB-BDEB-5AF90A52C1C7}" dt="2021-02-18T02:45:13.612" v="6703" actId="1076"/>
          <ac:spMkLst>
            <pc:docMk/>
            <pc:sldMk cId="2310393300" sldId="304"/>
            <ac:spMk id="1006" creationId="{00000000-0000-0000-0000-000000000000}"/>
          </ac:spMkLst>
        </pc:spChg>
        <pc:spChg chg="mod ord">
          <ac:chgData name="Thao Hoang" userId="0e23db62feec2a5d" providerId="LiveId" clId="{3FBBEF04-9D5F-4ECB-BDEB-5AF90A52C1C7}" dt="2021-02-18T02:41:41.835" v="6627" actId="700"/>
          <ac:spMkLst>
            <pc:docMk/>
            <pc:sldMk cId="2310393300" sldId="304"/>
            <ac:spMk id="1009" creationId="{00000000-0000-0000-0000-000000000000}"/>
          </ac:spMkLst>
        </pc:s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3" creationId="{192AB5B6-2C8E-4E56-8A8C-E160D2E3D314}"/>
          </ac:grpSpMkLst>
        </pc:gr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9" creationId="{D3D64C54-7F90-4380-AF4C-113FF61E1943}"/>
          </ac:grpSpMkLst>
        </pc:grpChg>
        <pc:picChg chg="del">
          <ac:chgData name="Thao Hoang" userId="0e23db62feec2a5d" providerId="LiveId" clId="{3FBBEF04-9D5F-4ECB-BDEB-5AF90A52C1C7}" dt="2021-02-18T02:14:22.037" v="6205" actId="478"/>
          <ac:picMkLst>
            <pc:docMk/>
            <pc:sldMk cId="2310393300" sldId="304"/>
            <ac:picMk id="8" creationId="{4166A587-82EE-4D7E-999F-D497863AAE1C}"/>
          </ac:picMkLst>
        </pc:picChg>
        <pc:picChg chg="add mod">
          <ac:chgData name="Thao Hoang" userId="0e23db62feec2a5d" providerId="LiveId" clId="{3FBBEF04-9D5F-4ECB-BDEB-5AF90A52C1C7}" dt="2021-02-18T02:45:01.097" v="6702" actId="164"/>
          <ac:picMkLst>
            <pc:docMk/>
            <pc:sldMk cId="2310393300" sldId="304"/>
            <ac:picMk id="14" creationId="{BB363BE6-6A7D-4FB7-BE66-E701DF3C5CFD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81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4E0F9A-7FDE-4059-9CB1-9CD7A969DBF0}"/>
              </a:ext>
            </a:extLst>
          </p:cNvPr>
          <p:cNvSpPr txBox="1">
            <a:spLocks/>
          </p:cNvSpPr>
          <p:nvPr/>
        </p:nvSpPr>
        <p:spPr>
          <a:xfrm>
            <a:off x="457199" y="1351801"/>
            <a:ext cx="2151889" cy="141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Relational database: Elephant SQL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ERD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1" y="3235090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C5FDD6-8BB8-4930-B127-7AB3E8154E04}"/>
              </a:ext>
            </a:extLst>
          </p:cNvPr>
          <p:cNvGrpSpPr/>
          <p:nvPr/>
        </p:nvGrpSpPr>
        <p:grpSpPr>
          <a:xfrm>
            <a:off x="2962656" y="184946"/>
            <a:ext cx="5992923" cy="4716238"/>
            <a:chOff x="2962656" y="184946"/>
            <a:chExt cx="5992923" cy="4716238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CCD3D14-9E36-4F15-8AC2-EBD730ADF68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62656" y="184946"/>
              <a:ext cx="5992923" cy="47162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97AE2F-DC91-45A6-9487-A9F73593EDE9}"/>
                </a:ext>
              </a:extLst>
            </p:cNvPr>
            <p:cNvSpPr/>
            <p:nvPr/>
          </p:nvSpPr>
          <p:spPr>
            <a:xfrm>
              <a:off x="7169285" y="242316"/>
              <a:ext cx="1245141" cy="17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loaded</a:t>
            </a:r>
            <a:br>
              <a:rPr lang="en" sz="2000" dirty="0"/>
            </a:br>
            <a:r>
              <a:rPr lang="en" sz="2000" dirty="0"/>
              <a:t>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6" y="1531407"/>
            <a:ext cx="2232946" cy="2640900"/>
          </a:xfrm>
        </p:spPr>
        <p:txBody>
          <a:bodyPr/>
          <a:lstStyle/>
          <a:p>
            <a:r>
              <a:rPr lang="en-CA" sz="1600" dirty="0"/>
              <a:t>Six relational tables in the Elephant SQL Database</a:t>
            </a:r>
          </a:p>
          <a:p>
            <a:endParaRPr lang="en-CA" sz="1600" dirty="0"/>
          </a:p>
          <a:p>
            <a:r>
              <a:rPr lang="en-CA" sz="1600" dirty="0"/>
              <a:t>Each with unique key for merging purposes during querying process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28900" y="153681"/>
            <a:ext cx="6515100" cy="48255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 idx="4294967295"/>
          </p:nvPr>
        </p:nvSpPr>
        <p:spPr>
          <a:xfrm>
            <a:off x="225353" y="1945634"/>
            <a:ext cx="3667125" cy="108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Screenshot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of the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dashboard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2AB5B6-2C8E-4E56-8A8C-E160D2E3D314}"/>
              </a:ext>
            </a:extLst>
          </p:cNvPr>
          <p:cNvGrpSpPr/>
          <p:nvPr/>
        </p:nvGrpSpPr>
        <p:grpSpPr>
          <a:xfrm>
            <a:off x="1177059" y="350195"/>
            <a:ext cx="8433880" cy="4286555"/>
            <a:chOff x="1177059" y="350195"/>
            <a:chExt cx="8433880" cy="4286555"/>
          </a:xfrm>
        </p:grpSpPr>
        <p:grpSp>
          <p:nvGrpSpPr>
            <p:cNvPr id="9" name="Google Shape;2020;p33">
              <a:extLst>
                <a:ext uri="{FF2B5EF4-FFF2-40B4-BE49-F238E27FC236}">
                  <a16:creationId xmlns:a16="http://schemas.microsoft.com/office/drawing/2014/main" id="{D3D64C54-7F90-4380-AF4C-113FF61E1943}"/>
                </a:ext>
              </a:extLst>
            </p:cNvPr>
            <p:cNvGrpSpPr/>
            <p:nvPr/>
          </p:nvGrpSpPr>
          <p:grpSpPr>
            <a:xfrm>
              <a:off x="1177059" y="350195"/>
              <a:ext cx="8433880" cy="4286555"/>
              <a:chOff x="1177450" y="241631"/>
              <a:chExt cx="6173152" cy="3616776"/>
            </a:xfrm>
          </p:grpSpPr>
          <p:sp>
            <p:nvSpPr>
              <p:cNvPr id="10" name="Google Shape;2021;p33">
                <a:extLst>
                  <a:ext uri="{FF2B5EF4-FFF2-40B4-BE49-F238E27FC236}">
                    <a16:creationId xmlns:a16="http://schemas.microsoft.com/office/drawing/2014/main" id="{CFF7ED41-45D9-4499-8E1C-83BDC454DE3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2022;p33">
                <a:extLst>
                  <a:ext uri="{FF2B5EF4-FFF2-40B4-BE49-F238E27FC236}">
                    <a16:creationId xmlns:a16="http://schemas.microsoft.com/office/drawing/2014/main" id="{0EFF325E-FBF2-4B65-8FD6-3AD25F8DD2D6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6E0"/>
              </a:solidFill>
              <a:ln>
                <a:noFill/>
              </a:ln>
              <a:effectLst>
                <a:outerShdw blurRad="100013" dist="28575" dir="5400000" algn="bl" rotWithShape="0">
                  <a:srgbClr val="38226D">
                    <a:alpha val="3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2023;p33">
                <a:extLst>
                  <a:ext uri="{FF2B5EF4-FFF2-40B4-BE49-F238E27FC236}">
                    <a16:creationId xmlns:a16="http://schemas.microsoft.com/office/drawing/2014/main" id="{02A21D05-4096-470E-A575-068EABC933F8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2024;p33">
                <a:extLst>
                  <a:ext uri="{FF2B5EF4-FFF2-40B4-BE49-F238E27FC236}">
                    <a16:creationId xmlns:a16="http://schemas.microsoft.com/office/drawing/2014/main" id="{5417F13B-3E36-41F7-A97C-ADB31016094F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363BE6-6A7D-4FB7-BE66-E701DF3C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5802" y="575007"/>
              <a:ext cx="6649636" cy="3640533"/>
            </a:xfrm>
            <a:prstGeom prst="rect">
              <a:avLst/>
            </a:prstGeom>
          </p:spPr>
        </p:pic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32CDF93-834D-4193-9970-FCE1DCC7684A}"/>
              </a:ext>
            </a:extLst>
          </p:cNvPr>
          <p:cNvSpPr/>
          <p:nvPr/>
        </p:nvSpPr>
        <p:spPr>
          <a:xfrm rot="5400000">
            <a:off x="9190" y="1007889"/>
            <a:ext cx="817124" cy="66040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03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733567" y="1540646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733567" y="297810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Job Dashboard (datajobapp.herokuapp.com)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0B230-2FB1-4A1B-A3E8-0A83C66F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78" y="1452437"/>
            <a:ext cx="3450142" cy="21387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351800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429971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737748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 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4622"/>
            <a:ext cx="4857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Web Scrape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</a:t>
            </a:r>
            <a:r>
              <a:rPr lang="en-CA" dirty="0" err="1">
                <a:sym typeface="Wingdings" panose="05000000000000000000" pitchFamily="2" charset="2"/>
              </a:rPr>
              <a:t>ElephantSQL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r>
              <a:rPr lang="en-CA" dirty="0">
                <a:sym typeface="Wingdings" panose="05000000000000000000" pitchFamily="2" charset="2"/>
              </a:rPr>
              <a:t>      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3937416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3210262" y="145835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171450" indent="-171450"/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2425" y="311045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171450" indent="-171450"/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77486" y="1447151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171450" indent="-171450"/>
            <a:r>
              <a:rPr lang="en-CA" sz="1200" dirty="0"/>
              <a:t>Add more features to improve users experience</a:t>
            </a:r>
          </a:p>
          <a:p>
            <a:pPr marL="171450" indent="-171450"/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322425" y="1448322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171450" indent="-171450"/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10262" y="313077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098099" y="311045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00565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2598-AB5E-4C9C-BC42-71BACA19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9AB39-2496-4379-8A0F-E00374E6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To understand job availability in different countries: </a:t>
            </a:r>
          </a:p>
          <a:p>
            <a:pPr lvl="1"/>
            <a:r>
              <a:rPr lang="en-CA" dirty="0"/>
              <a:t>Canada</a:t>
            </a:r>
          </a:p>
          <a:p>
            <a:pPr lvl="1"/>
            <a:r>
              <a:rPr lang="en-CA" dirty="0"/>
              <a:t>United States</a:t>
            </a:r>
          </a:p>
          <a:p>
            <a:pPr lvl="1"/>
            <a:r>
              <a:rPr lang="en-CA" dirty="0"/>
              <a:t>Singapore</a:t>
            </a:r>
          </a:p>
          <a:p>
            <a:pPr lvl="1"/>
            <a:r>
              <a:rPr lang="en-CA" dirty="0"/>
              <a:t>Australia </a:t>
            </a:r>
          </a:p>
          <a:p>
            <a:pPr marL="342900" lvl="1" indent="0">
              <a:buNone/>
            </a:pPr>
            <a:endParaRPr lang="en-CA" dirty="0"/>
          </a:p>
          <a:p>
            <a:r>
              <a:rPr lang="en-CA" dirty="0"/>
              <a:t>To understand job availability by job types: </a:t>
            </a:r>
          </a:p>
          <a:p>
            <a:pPr lvl="1"/>
            <a:r>
              <a:rPr lang="en-CA" dirty="0"/>
              <a:t>Data Analyst </a:t>
            </a:r>
          </a:p>
          <a:p>
            <a:pPr lvl="1"/>
            <a:r>
              <a:rPr lang="en-CA" dirty="0"/>
              <a:t>Data Scientist </a:t>
            </a:r>
          </a:p>
          <a:p>
            <a:pPr lvl="1"/>
            <a:r>
              <a:rPr lang="en-CA" dirty="0"/>
              <a:t>Data Engineer</a:t>
            </a:r>
          </a:p>
          <a:p>
            <a:pPr lvl="1"/>
            <a:r>
              <a:rPr lang="en-CA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232494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252" y="1515250"/>
            <a:ext cx="4016807" cy="3387490"/>
          </a:xfrm>
        </p:spPr>
        <p:txBody>
          <a:bodyPr/>
          <a:lstStyle/>
          <a:p>
            <a:r>
              <a:rPr lang="en-CA" dirty="0"/>
              <a:t>Data </a:t>
            </a:r>
            <a:r>
              <a:rPr lang="en-CA" dirty="0">
                <a:latin typeface="Barlow Light" panose="020B0604020202020204" charset="0"/>
              </a:rPr>
              <a:t>job postings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titles were categorized by Indeed for simplification purpose</a:t>
            </a:r>
          </a:p>
          <a:p>
            <a:endParaRPr lang="en-CA" dirty="0"/>
          </a:p>
          <a:p>
            <a:r>
              <a:rPr lang="en-CA" dirty="0"/>
              <a:t>Capped the job postings at 1000 postings per job title and per country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32" name="Google Shape;744;p18">
            <a:extLst>
              <a:ext uri="{FF2B5EF4-FFF2-40B4-BE49-F238E27FC236}">
                <a16:creationId xmlns:a16="http://schemas.microsoft.com/office/drawing/2014/main" id="{C97BA6ED-914D-44B1-9F39-FD73726AF941}"/>
              </a:ext>
            </a:extLst>
          </p:cNvPr>
          <p:cNvGrpSpPr/>
          <p:nvPr/>
        </p:nvGrpSpPr>
        <p:grpSpPr>
          <a:xfrm>
            <a:off x="4845539" y="617663"/>
            <a:ext cx="3428994" cy="3803332"/>
            <a:chOff x="2152750" y="190500"/>
            <a:chExt cx="4293756" cy="4762499"/>
          </a:xfrm>
        </p:grpSpPr>
        <p:sp>
          <p:nvSpPr>
            <p:cNvPr id="33" name="Google Shape;745;p18">
              <a:extLst>
                <a:ext uri="{FF2B5EF4-FFF2-40B4-BE49-F238E27FC236}">
                  <a16:creationId xmlns:a16="http://schemas.microsoft.com/office/drawing/2014/main" id="{D9C22193-138E-4414-978A-9B5C73E4540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46;p18">
              <a:extLst>
                <a:ext uri="{FF2B5EF4-FFF2-40B4-BE49-F238E27FC236}">
                  <a16:creationId xmlns:a16="http://schemas.microsoft.com/office/drawing/2014/main" id="{25A82CB5-11D1-4A5D-AE37-0F534D1A1BAF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47;p18">
              <a:extLst>
                <a:ext uri="{FF2B5EF4-FFF2-40B4-BE49-F238E27FC236}">
                  <a16:creationId xmlns:a16="http://schemas.microsoft.com/office/drawing/2014/main" id="{AB97A1B2-4142-42B3-BAAE-B1D8FACF8BF0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48;p18">
              <a:extLst>
                <a:ext uri="{FF2B5EF4-FFF2-40B4-BE49-F238E27FC236}">
                  <a16:creationId xmlns:a16="http://schemas.microsoft.com/office/drawing/2014/main" id="{04247572-5905-4620-ACFB-4CD535B864AA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49;p18">
              <a:extLst>
                <a:ext uri="{FF2B5EF4-FFF2-40B4-BE49-F238E27FC236}">
                  <a16:creationId xmlns:a16="http://schemas.microsoft.com/office/drawing/2014/main" id="{B3AA127E-1AF1-4440-94BA-9F55E50F74FF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50;p18">
              <a:extLst>
                <a:ext uri="{FF2B5EF4-FFF2-40B4-BE49-F238E27FC236}">
                  <a16:creationId xmlns:a16="http://schemas.microsoft.com/office/drawing/2014/main" id="{1BB81C42-5D82-400D-9E6A-B3FEE25A6247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51;p18">
              <a:extLst>
                <a:ext uri="{FF2B5EF4-FFF2-40B4-BE49-F238E27FC236}">
                  <a16:creationId xmlns:a16="http://schemas.microsoft.com/office/drawing/2014/main" id="{9A002CE8-CF78-4B66-9C21-A168062385A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52;p18">
              <a:extLst>
                <a:ext uri="{FF2B5EF4-FFF2-40B4-BE49-F238E27FC236}">
                  <a16:creationId xmlns:a16="http://schemas.microsoft.com/office/drawing/2014/main" id="{AAD8A75C-DAB6-4F84-B9EB-02019B60639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53;p18">
              <a:extLst>
                <a:ext uri="{FF2B5EF4-FFF2-40B4-BE49-F238E27FC236}">
                  <a16:creationId xmlns:a16="http://schemas.microsoft.com/office/drawing/2014/main" id="{F4DD46BC-9CAF-463C-A71F-0EBB9436787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54;p18">
              <a:extLst>
                <a:ext uri="{FF2B5EF4-FFF2-40B4-BE49-F238E27FC236}">
                  <a16:creationId xmlns:a16="http://schemas.microsoft.com/office/drawing/2014/main" id="{7A3C6CE1-59CD-44D1-82B4-7D333A4E6760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55;p18">
              <a:extLst>
                <a:ext uri="{FF2B5EF4-FFF2-40B4-BE49-F238E27FC236}">
                  <a16:creationId xmlns:a16="http://schemas.microsoft.com/office/drawing/2014/main" id="{7CA6F26A-947D-4B87-86B5-7248CCF2D49E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56;p18">
              <a:extLst>
                <a:ext uri="{FF2B5EF4-FFF2-40B4-BE49-F238E27FC236}">
                  <a16:creationId xmlns:a16="http://schemas.microsoft.com/office/drawing/2014/main" id="{DD3C4D01-3F4E-4BA9-822A-7AB6371E8574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57;p18">
              <a:extLst>
                <a:ext uri="{FF2B5EF4-FFF2-40B4-BE49-F238E27FC236}">
                  <a16:creationId xmlns:a16="http://schemas.microsoft.com/office/drawing/2014/main" id="{7EF4A99D-CBE7-4794-914E-77EDECC3646A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58;p18">
              <a:extLst>
                <a:ext uri="{FF2B5EF4-FFF2-40B4-BE49-F238E27FC236}">
                  <a16:creationId xmlns:a16="http://schemas.microsoft.com/office/drawing/2014/main" id="{89F83EA0-2B83-491F-8651-CAA129FF3809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59;p18">
              <a:extLst>
                <a:ext uri="{FF2B5EF4-FFF2-40B4-BE49-F238E27FC236}">
                  <a16:creationId xmlns:a16="http://schemas.microsoft.com/office/drawing/2014/main" id="{E28291AF-6880-4725-B002-5B2E8742DD80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60;p18">
              <a:extLst>
                <a:ext uri="{FF2B5EF4-FFF2-40B4-BE49-F238E27FC236}">
                  <a16:creationId xmlns:a16="http://schemas.microsoft.com/office/drawing/2014/main" id="{468D75A5-A68C-4C0B-A55F-D12B8D1D4A50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61;p18">
              <a:extLst>
                <a:ext uri="{FF2B5EF4-FFF2-40B4-BE49-F238E27FC236}">
                  <a16:creationId xmlns:a16="http://schemas.microsoft.com/office/drawing/2014/main" id="{AEC3B1D7-094A-4419-9563-DBBC331BF47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62;p18">
              <a:extLst>
                <a:ext uri="{FF2B5EF4-FFF2-40B4-BE49-F238E27FC236}">
                  <a16:creationId xmlns:a16="http://schemas.microsoft.com/office/drawing/2014/main" id="{EE7B037F-09F1-47DC-8711-C317E3310362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63;p18">
              <a:extLst>
                <a:ext uri="{FF2B5EF4-FFF2-40B4-BE49-F238E27FC236}">
                  <a16:creationId xmlns:a16="http://schemas.microsoft.com/office/drawing/2014/main" id="{3D1F99B1-CF15-42C1-9E69-F2E4551EC9B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64;p18">
              <a:extLst>
                <a:ext uri="{FF2B5EF4-FFF2-40B4-BE49-F238E27FC236}">
                  <a16:creationId xmlns:a16="http://schemas.microsoft.com/office/drawing/2014/main" id="{FA9FBC8C-839E-40FF-9F2C-05ABE439D617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65;p18">
              <a:extLst>
                <a:ext uri="{FF2B5EF4-FFF2-40B4-BE49-F238E27FC236}">
                  <a16:creationId xmlns:a16="http://schemas.microsoft.com/office/drawing/2014/main" id="{D34B62DE-7636-4152-A00D-50AD98A3E8E9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66;p18">
              <a:extLst>
                <a:ext uri="{FF2B5EF4-FFF2-40B4-BE49-F238E27FC236}">
                  <a16:creationId xmlns:a16="http://schemas.microsoft.com/office/drawing/2014/main" id="{F186B1F3-A303-4FFA-B4EB-2DD9E159E7AC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67;p18">
              <a:extLst>
                <a:ext uri="{FF2B5EF4-FFF2-40B4-BE49-F238E27FC236}">
                  <a16:creationId xmlns:a16="http://schemas.microsoft.com/office/drawing/2014/main" id="{B0A336FD-CC8C-43A5-A31A-0BE03C63E7E2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68;p18">
              <a:extLst>
                <a:ext uri="{FF2B5EF4-FFF2-40B4-BE49-F238E27FC236}">
                  <a16:creationId xmlns:a16="http://schemas.microsoft.com/office/drawing/2014/main" id="{62151DDC-7548-470A-9CCE-0D936F4C4E61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69;p18">
              <a:extLst>
                <a:ext uri="{FF2B5EF4-FFF2-40B4-BE49-F238E27FC236}">
                  <a16:creationId xmlns:a16="http://schemas.microsoft.com/office/drawing/2014/main" id="{D795979D-D514-4ED9-B896-AA512364514A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70;p18">
              <a:extLst>
                <a:ext uri="{FF2B5EF4-FFF2-40B4-BE49-F238E27FC236}">
                  <a16:creationId xmlns:a16="http://schemas.microsoft.com/office/drawing/2014/main" id="{919AA66F-FFDF-4D80-A8AC-6DE75EBDB73F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71;p18">
              <a:extLst>
                <a:ext uri="{FF2B5EF4-FFF2-40B4-BE49-F238E27FC236}">
                  <a16:creationId xmlns:a16="http://schemas.microsoft.com/office/drawing/2014/main" id="{329356E6-F8A2-4D8B-9748-AB431339721E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72;p18">
              <a:extLst>
                <a:ext uri="{FF2B5EF4-FFF2-40B4-BE49-F238E27FC236}">
                  <a16:creationId xmlns:a16="http://schemas.microsoft.com/office/drawing/2014/main" id="{3F79A61B-0D66-4AB8-B1A0-D17C24E0865E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73;p18">
              <a:extLst>
                <a:ext uri="{FF2B5EF4-FFF2-40B4-BE49-F238E27FC236}">
                  <a16:creationId xmlns:a16="http://schemas.microsoft.com/office/drawing/2014/main" id="{F502A586-7D5D-40FC-8DED-FBE942C6C51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774;p18">
              <a:extLst>
                <a:ext uri="{FF2B5EF4-FFF2-40B4-BE49-F238E27FC236}">
                  <a16:creationId xmlns:a16="http://schemas.microsoft.com/office/drawing/2014/main" id="{87880CC8-FF8B-4090-94C0-D55E12984754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775;p18">
              <a:extLst>
                <a:ext uri="{FF2B5EF4-FFF2-40B4-BE49-F238E27FC236}">
                  <a16:creationId xmlns:a16="http://schemas.microsoft.com/office/drawing/2014/main" id="{172591F0-10B9-4C52-B903-731F0DD7454E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776;p18">
              <a:extLst>
                <a:ext uri="{FF2B5EF4-FFF2-40B4-BE49-F238E27FC236}">
                  <a16:creationId xmlns:a16="http://schemas.microsoft.com/office/drawing/2014/main" id="{F3CEDFF1-D2B2-4ABC-BEF1-5B37C095F05A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777;p18">
              <a:extLst>
                <a:ext uri="{FF2B5EF4-FFF2-40B4-BE49-F238E27FC236}">
                  <a16:creationId xmlns:a16="http://schemas.microsoft.com/office/drawing/2014/main" id="{F0F77FAE-61E3-424C-9BC7-ECE18EA380FD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778;p18">
              <a:extLst>
                <a:ext uri="{FF2B5EF4-FFF2-40B4-BE49-F238E27FC236}">
                  <a16:creationId xmlns:a16="http://schemas.microsoft.com/office/drawing/2014/main" id="{D926B577-8B8A-40C0-BC6E-9E97F1F83726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779;p18">
              <a:extLst>
                <a:ext uri="{FF2B5EF4-FFF2-40B4-BE49-F238E27FC236}">
                  <a16:creationId xmlns:a16="http://schemas.microsoft.com/office/drawing/2014/main" id="{854865E7-C587-4428-83CE-AB3D6B1EB9E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780;p18">
              <a:extLst>
                <a:ext uri="{FF2B5EF4-FFF2-40B4-BE49-F238E27FC236}">
                  <a16:creationId xmlns:a16="http://schemas.microsoft.com/office/drawing/2014/main" id="{0F25B928-B6AC-44B9-930E-D4C5615EB63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781;p18">
              <a:extLst>
                <a:ext uri="{FF2B5EF4-FFF2-40B4-BE49-F238E27FC236}">
                  <a16:creationId xmlns:a16="http://schemas.microsoft.com/office/drawing/2014/main" id="{81A70C06-8C38-445A-BBA9-9FC5FAB3E84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82;p18">
              <a:extLst>
                <a:ext uri="{FF2B5EF4-FFF2-40B4-BE49-F238E27FC236}">
                  <a16:creationId xmlns:a16="http://schemas.microsoft.com/office/drawing/2014/main" id="{08299BCF-205E-4A5F-B203-4F8098D3917E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83;p18">
              <a:extLst>
                <a:ext uri="{FF2B5EF4-FFF2-40B4-BE49-F238E27FC236}">
                  <a16:creationId xmlns:a16="http://schemas.microsoft.com/office/drawing/2014/main" id="{E7846E75-F768-46EE-953C-1B618A11E0E0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84;p18">
              <a:extLst>
                <a:ext uri="{FF2B5EF4-FFF2-40B4-BE49-F238E27FC236}">
                  <a16:creationId xmlns:a16="http://schemas.microsoft.com/office/drawing/2014/main" id="{A7CEAD62-AAA1-4D9F-8110-671DFEFB475E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85;p18">
              <a:extLst>
                <a:ext uri="{FF2B5EF4-FFF2-40B4-BE49-F238E27FC236}">
                  <a16:creationId xmlns:a16="http://schemas.microsoft.com/office/drawing/2014/main" id="{68CDC2DA-562A-403E-88E3-10AFA9FD57CC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86;p18">
              <a:extLst>
                <a:ext uri="{FF2B5EF4-FFF2-40B4-BE49-F238E27FC236}">
                  <a16:creationId xmlns:a16="http://schemas.microsoft.com/office/drawing/2014/main" id="{B008FE5E-28DA-401C-846A-4B3BB88574A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87;p18">
              <a:extLst>
                <a:ext uri="{FF2B5EF4-FFF2-40B4-BE49-F238E27FC236}">
                  <a16:creationId xmlns:a16="http://schemas.microsoft.com/office/drawing/2014/main" id="{96E17C2E-44BF-4DB8-B8BC-F13F479D759D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88;p18">
              <a:extLst>
                <a:ext uri="{FF2B5EF4-FFF2-40B4-BE49-F238E27FC236}">
                  <a16:creationId xmlns:a16="http://schemas.microsoft.com/office/drawing/2014/main" id="{2BCF54B5-53F4-417C-B389-55305A4EC992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89;p18">
              <a:extLst>
                <a:ext uri="{FF2B5EF4-FFF2-40B4-BE49-F238E27FC236}">
                  <a16:creationId xmlns:a16="http://schemas.microsoft.com/office/drawing/2014/main" id="{244D5965-45CF-4E2C-908C-C430E76A330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90;p18">
              <a:extLst>
                <a:ext uri="{FF2B5EF4-FFF2-40B4-BE49-F238E27FC236}">
                  <a16:creationId xmlns:a16="http://schemas.microsoft.com/office/drawing/2014/main" id="{2D3CEA64-5FB9-474C-BC84-4B4AAF81B90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1;p18">
              <a:extLst>
                <a:ext uri="{FF2B5EF4-FFF2-40B4-BE49-F238E27FC236}">
                  <a16:creationId xmlns:a16="http://schemas.microsoft.com/office/drawing/2014/main" id="{904FC198-45D2-4CB1-B587-9A092163010D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792;p18">
              <a:extLst>
                <a:ext uri="{FF2B5EF4-FFF2-40B4-BE49-F238E27FC236}">
                  <a16:creationId xmlns:a16="http://schemas.microsoft.com/office/drawing/2014/main" id="{8B57D066-3103-4E7C-A163-4F91E564BA43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793;p18">
              <a:extLst>
                <a:ext uri="{FF2B5EF4-FFF2-40B4-BE49-F238E27FC236}">
                  <a16:creationId xmlns:a16="http://schemas.microsoft.com/office/drawing/2014/main" id="{92F764C7-A6A6-4970-89B2-9E102048F614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794;p18">
              <a:extLst>
                <a:ext uri="{FF2B5EF4-FFF2-40B4-BE49-F238E27FC236}">
                  <a16:creationId xmlns:a16="http://schemas.microsoft.com/office/drawing/2014/main" id="{EA83B466-79E4-4108-AD3C-2CB1AFC1C175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795;p18">
              <a:extLst>
                <a:ext uri="{FF2B5EF4-FFF2-40B4-BE49-F238E27FC236}">
                  <a16:creationId xmlns:a16="http://schemas.microsoft.com/office/drawing/2014/main" id="{7C2BF836-4085-42D6-B941-B98BD07557D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796;p18">
              <a:extLst>
                <a:ext uri="{FF2B5EF4-FFF2-40B4-BE49-F238E27FC236}">
                  <a16:creationId xmlns:a16="http://schemas.microsoft.com/office/drawing/2014/main" id="{4F313CA0-518D-43B4-9B10-2DBD7D9DF1C5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797;p18">
              <a:extLst>
                <a:ext uri="{FF2B5EF4-FFF2-40B4-BE49-F238E27FC236}">
                  <a16:creationId xmlns:a16="http://schemas.microsoft.com/office/drawing/2014/main" id="{B3926089-141F-4D69-B29D-023BA87CCD8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798;p18">
              <a:extLst>
                <a:ext uri="{FF2B5EF4-FFF2-40B4-BE49-F238E27FC236}">
                  <a16:creationId xmlns:a16="http://schemas.microsoft.com/office/drawing/2014/main" id="{35F7358A-4DD0-40EB-861A-266D075CE4B0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799;p18">
              <a:extLst>
                <a:ext uri="{FF2B5EF4-FFF2-40B4-BE49-F238E27FC236}">
                  <a16:creationId xmlns:a16="http://schemas.microsoft.com/office/drawing/2014/main" id="{5B2F91E1-2F84-475B-9C8D-4FE3A2DEB485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00;p18">
              <a:extLst>
                <a:ext uri="{FF2B5EF4-FFF2-40B4-BE49-F238E27FC236}">
                  <a16:creationId xmlns:a16="http://schemas.microsoft.com/office/drawing/2014/main" id="{74109A85-4015-46B5-AD35-DDF64931042E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01;p18">
              <a:extLst>
                <a:ext uri="{FF2B5EF4-FFF2-40B4-BE49-F238E27FC236}">
                  <a16:creationId xmlns:a16="http://schemas.microsoft.com/office/drawing/2014/main" id="{8671E806-A6DC-4F8B-9179-F3E570F8858B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02;p18">
              <a:extLst>
                <a:ext uri="{FF2B5EF4-FFF2-40B4-BE49-F238E27FC236}">
                  <a16:creationId xmlns:a16="http://schemas.microsoft.com/office/drawing/2014/main" id="{43281E43-71FE-4E77-8DE8-3CA565EC546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03;p18">
              <a:extLst>
                <a:ext uri="{FF2B5EF4-FFF2-40B4-BE49-F238E27FC236}">
                  <a16:creationId xmlns:a16="http://schemas.microsoft.com/office/drawing/2014/main" id="{B92E8674-0466-4CED-94DC-87000AF6A288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04;p18">
              <a:extLst>
                <a:ext uri="{FF2B5EF4-FFF2-40B4-BE49-F238E27FC236}">
                  <a16:creationId xmlns:a16="http://schemas.microsoft.com/office/drawing/2014/main" id="{CC337237-8C33-4FA8-9576-588097690DD9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05;p18">
              <a:extLst>
                <a:ext uri="{FF2B5EF4-FFF2-40B4-BE49-F238E27FC236}">
                  <a16:creationId xmlns:a16="http://schemas.microsoft.com/office/drawing/2014/main" id="{FB18C9DE-59D2-468F-8956-09F500A04BB2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06;p18">
              <a:extLst>
                <a:ext uri="{FF2B5EF4-FFF2-40B4-BE49-F238E27FC236}">
                  <a16:creationId xmlns:a16="http://schemas.microsoft.com/office/drawing/2014/main" id="{B5AEC19B-A3FD-4AD8-8A7E-F1BC2B49FF88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07;p18">
              <a:extLst>
                <a:ext uri="{FF2B5EF4-FFF2-40B4-BE49-F238E27FC236}">
                  <a16:creationId xmlns:a16="http://schemas.microsoft.com/office/drawing/2014/main" id="{DE2AEBAA-5842-41B5-B1FF-E2BB669B739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08;p18">
              <a:extLst>
                <a:ext uri="{FF2B5EF4-FFF2-40B4-BE49-F238E27FC236}">
                  <a16:creationId xmlns:a16="http://schemas.microsoft.com/office/drawing/2014/main" id="{5A166F66-3A22-4807-BB7D-9802E0F7C99E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09;p18">
              <a:extLst>
                <a:ext uri="{FF2B5EF4-FFF2-40B4-BE49-F238E27FC236}">
                  <a16:creationId xmlns:a16="http://schemas.microsoft.com/office/drawing/2014/main" id="{6CE0BB3C-1CF9-494B-A6B9-A6CC361C2C66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10;p18">
              <a:extLst>
                <a:ext uri="{FF2B5EF4-FFF2-40B4-BE49-F238E27FC236}">
                  <a16:creationId xmlns:a16="http://schemas.microsoft.com/office/drawing/2014/main" id="{6165FCE9-F40A-4C4F-B9EE-75D45F046474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11;p18">
              <a:extLst>
                <a:ext uri="{FF2B5EF4-FFF2-40B4-BE49-F238E27FC236}">
                  <a16:creationId xmlns:a16="http://schemas.microsoft.com/office/drawing/2014/main" id="{F69B2F95-26AE-4160-87CD-540FA3DBA5DD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12;p18">
              <a:extLst>
                <a:ext uri="{FF2B5EF4-FFF2-40B4-BE49-F238E27FC236}">
                  <a16:creationId xmlns:a16="http://schemas.microsoft.com/office/drawing/2014/main" id="{C6D0E141-DC33-41CB-A73D-14163413F42B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813;p18">
              <a:extLst>
                <a:ext uri="{FF2B5EF4-FFF2-40B4-BE49-F238E27FC236}">
                  <a16:creationId xmlns:a16="http://schemas.microsoft.com/office/drawing/2014/main" id="{0EBC39ED-A56F-4BCA-AA0D-C8ACA1D5F958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814;p18">
              <a:extLst>
                <a:ext uri="{FF2B5EF4-FFF2-40B4-BE49-F238E27FC236}">
                  <a16:creationId xmlns:a16="http://schemas.microsoft.com/office/drawing/2014/main" id="{1C9540E5-47C8-4B9D-8448-DD80340D925F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815;p18">
              <a:extLst>
                <a:ext uri="{FF2B5EF4-FFF2-40B4-BE49-F238E27FC236}">
                  <a16:creationId xmlns:a16="http://schemas.microsoft.com/office/drawing/2014/main" id="{5CDFC5C2-D8BE-4FCB-9A1E-6D85E0C1BC7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816;p18">
              <a:extLst>
                <a:ext uri="{FF2B5EF4-FFF2-40B4-BE49-F238E27FC236}">
                  <a16:creationId xmlns:a16="http://schemas.microsoft.com/office/drawing/2014/main" id="{765B2CE3-5336-48D6-957F-7431AA00FBF3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817;p18">
              <a:extLst>
                <a:ext uri="{FF2B5EF4-FFF2-40B4-BE49-F238E27FC236}">
                  <a16:creationId xmlns:a16="http://schemas.microsoft.com/office/drawing/2014/main" id="{9D9D40AF-1435-414C-AE89-0A6425E842C4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818;p18">
              <a:extLst>
                <a:ext uri="{FF2B5EF4-FFF2-40B4-BE49-F238E27FC236}">
                  <a16:creationId xmlns:a16="http://schemas.microsoft.com/office/drawing/2014/main" id="{45723DF1-958D-493B-9FF1-CE3571552146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" name="Google Shape;819;p18">
              <a:extLst>
                <a:ext uri="{FF2B5EF4-FFF2-40B4-BE49-F238E27FC236}">
                  <a16:creationId xmlns:a16="http://schemas.microsoft.com/office/drawing/2014/main" id="{6D51CDC2-9AD9-4653-A6F8-A0AC747EC208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32" name="Google Shape;820;p18">
                <a:extLst>
                  <a:ext uri="{FF2B5EF4-FFF2-40B4-BE49-F238E27FC236}">
                    <a16:creationId xmlns:a16="http://schemas.microsoft.com/office/drawing/2014/main" id="{73279625-20E5-463F-A5EB-D316F538210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21;p18">
                <a:extLst>
                  <a:ext uri="{FF2B5EF4-FFF2-40B4-BE49-F238E27FC236}">
                    <a16:creationId xmlns:a16="http://schemas.microsoft.com/office/drawing/2014/main" id="{1FE1ECCB-A123-4107-B29B-F17B0BD1F304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22;p18">
                <a:extLst>
                  <a:ext uri="{FF2B5EF4-FFF2-40B4-BE49-F238E27FC236}">
                    <a16:creationId xmlns:a16="http://schemas.microsoft.com/office/drawing/2014/main" id="{1FB13FFD-DC30-4074-BD5F-11FDCEBA6AC3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23;p18">
                <a:extLst>
                  <a:ext uri="{FF2B5EF4-FFF2-40B4-BE49-F238E27FC236}">
                    <a16:creationId xmlns:a16="http://schemas.microsoft.com/office/drawing/2014/main" id="{29EE0F26-49DC-4B47-9DE0-705ADA0038A5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24;p18">
                <a:extLst>
                  <a:ext uri="{FF2B5EF4-FFF2-40B4-BE49-F238E27FC236}">
                    <a16:creationId xmlns:a16="http://schemas.microsoft.com/office/drawing/2014/main" id="{F36DFDE4-69B5-4566-8431-8C21D542219B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25;p18">
                <a:extLst>
                  <a:ext uri="{FF2B5EF4-FFF2-40B4-BE49-F238E27FC236}">
                    <a16:creationId xmlns:a16="http://schemas.microsoft.com/office/drawing/2014/main" id="{8B9DB884-258D-4951-842C-B7A619588B38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26;p18">
                <a:extLst>
                  <a:ext uri="{FF2B5EF4-FFF2-40B4-BE49-F238E27FC236}">
                    <a16:creationId xmlns:a16="http://schemas.microsoft.com/office/drawing/2014/main" id="{1BF48EC3-B39F-4EBE-8640-336AC7C7D22E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27;p18">
                <a:extLst>
                  <a:ext uri="{FF2B5EF4-FFF2-40B4-BE49-F238E27FC236}">
                    <a16:creationId xmlns:a16="http://schemas.microsoft.com/office/drawing/2014/main" id="{C9A76CA4-E9FD-405B-A102-F48D9075EEA3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28;p18">
                <a:extLst>
                  <a:ext uri="{FF2B5EF4-FFF2-40B4-BE49-F238E27FC236}">
                    <a16:creationId xmlns:a16="http://schemas.microsoft.com/office/drawing/2014/main" id="{23A0AAB7-9D60-4F81-AC53-85A807066974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829;p18">
              <a:extLst>
                <a:ext uri="{FF2B5EF4-FFF2-40B4-BE49-F238E27FC236}">
                  <a16:creationId xmlns:a16="http://schemas.microsoft.com/office/drawing/2014/main" id="{D710505A-55FB-4A1B-83E4-B97449C8EA82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27" name="Google Shape;830;p18">
                <a:extLst>
                  <a:ext uri="{FF2B5EF4-FFF2-40B4-BE49-F238E27FC236}">
                    <a16:creationId xmlns:a16="http://schemas.microsoft.com/office/drawing/2014/main" id="{B213E2C6-322F-4A2D-AEFA-4F7E633500D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31;p18">
                <a:extLst>
                  <a:ext uri="{FF2B5EF4-FFF2-40B4-BE49-F238E27FC236}">
                    <a16:creationId xmlns:a16="http://schemas.microsoft.com/office/drawing/2014/main" id="{80A7485E-5F26-421A-84C1-120314F0AA2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32;p18">
                <a:extLst>
                  <a:ext uri="{FF2B5EF4-FFF2-40B4-BE49-F238E27FC236}">
                    <a16:creationId xmlns:a16="http://schemas.microsoft.com/office/drawing/2014/main" id="{C36DE53E-B46F-432A-95D4-9264CAF0CCA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33;p18">
                <a:extLst>
                  <a:ext uri="{FF2B5EF4-FFF2-40B4-BE49-F238E27FC236}">
                    <a16:creationId xmlns:a16="http://schemas.microsoft.com/office/drawing/2014/main" id="{D5B3586F-2BF0-41E3-9439-843F681A5B8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34;p18">
                <a:extLst>
                  <a:ext uri="{FF2B5EF4-FFF2-40B4-BE49-F238E27FC236}">
                    <a16:creationId xmlns:a16="http://schemas.microsoft.com/office/drawing/2014/main" id="{36680FAA-2FAB-4264-925C-3C6F7E111763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835;p18">
              <a:extLst>
                <a:ext uri="{FF2B5EF4-FFF2-40B4-BE49-F238E27FC236}">
                  <a16:creationId xmlns:a16="http://schemas.microsoft.com/office/drawing/2014/main" id="{1DAC6A5A-AF56-4B96-B626-C20461480854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836;p18">
              <a:extLst>
                <a:ext uri="{FF2B5EF4-FFF2-40B4-BE49-F238E27FC236}">
                  <a16:creationId xmlns:a16="http://schemas.microsoft.com/office/drawing/2014/main" id="{7FAFE51B-D7CD-4E06-B4DA-15574D631610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837;p18">
              <a:extLst>
                <a:ext uri="{FF2B5EF4-FFF2-40B4-BE49-F238E27FC236}">
                  <a16:creationId xmlns:a16="http://schemas.microsoft.com/office/drawing/2014/main" id="{0403E5F1-D8DE-4FAD-B4CE-C0FFB4A917A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838;p18">
              <a:extLst>
                <a:ext uri="{FF2B5EF4-FFF2-40B4-BE49-F238E27FC236}">
                  <a16:creationId xmlns:a16="http://schemas.microsoft.com/office/drawing/2014/main" id="{AA3801A8-22F4-4C22-B1EF-D9A5378A1381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839;p18">
              <a:extLst>
                <a:ext uri="{FF2B5EF4-FFF2-40B4-BE49-F238E27FC236}">
                  <a16:creationId xmlns:a16="http://schemas.microsoft.com/office/drawing/2014/main" id="{194BC55E-7AEB-4216-8344-405D5A5F49D4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840;p18">
              <a:extLst>
                <a:ext uri="{FF2B5EF4-FFF2-40B4-BE49-F238E27FC236}">
                  <a16:creationId xmlns:a16="http://schemas.microsoft.com/office/drawing/2014/main" id="{A55FFF05-8627-4E57-9904-5518E1A40C0F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841;p18">
              <a:extLst>
                <a:ext uri="{FF2B5EF4-FFF2-40B4-BE49-F238E27FC236}">
                  <a16:creationId xmlns:a16="http://schemas.microsoft.com/office/drawing/2014/main" id="{45448E06-48E6-4546-A283-5F178CD26875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842;p18">
              <a:extLst>
                <a:ext uri="{FF2B5EF4-FFF2-40B4-BE49-F238E27FC236}">
                  <a16:creationId xmlns:a16="http://schemas.microsoft.com/office/drawing/2014/main" id="{151719BA-F9A1-4E21-8B97-CA1F079AA31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843;p18">
              <a:extLst>
                <a:ext uri="{FF2B5EF4-FFF2-40B4-BE49-F238E27FC236}">
                  <a16:creationId xmlns:a16="http://schemas.microsoft.com/office/drawing/2014/main" id="{BD65A4E5-9D1D-4524-A8B5-D914A0ACF10E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844;p18">
              <a:extLst>
                <a:ext uri="{FF2B5EF4-FFF2-40B4-BE49-F238E27FC236}">
                  <a16:creationId xmlns:a16="http://schemas.microsoft.com/office/drawing/2014/main" id="{D2770C56-9CB0-4C17-92B4-4BA4D2080353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845;p18">
              <a:extLst>
                <a:ext uri="{FF2B5EF4-FFF2-40B4-BE49-F238E27FC236}">
                  <a16:creationId xmlns:a16="http://schemas.microsoft.com/office/drawing/2014/main" id="{B698DC5B-B7B5-4A26-81F3-B169537D507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846;p18">
              <a:extLst>
                <a:ext uri="{FF2B5EF4-FFF2-40B4-BE49-F238E27FC236}">
                  <a16:creationId xmlns:a16="http://schemas.microsoft.com/office/drawing/2014/main" id="{818C7A18-8970-4D3B-9DFE-485EE985920E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847;p18">
              <a:extLst>
                <a:ext uri="{FF2B5EF4-FFF2-40B4-BE49-F238E27FC236}">
                  <a16:creationId xmlns:a16="http://schemas.microsoft.com/office/drawing/2014/main" id="{F3539A9A-09FC-4F32-BBFF-9B6455ED6F39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848;p18">
              <a:extLst>
                <a:ext uri="{FF2B5EF4-FFF2-40B4-BE49-F238E27FC236}">
                  <a16:creationId xmlns:a16="http://schemas.microsoft.com/office/drawing/2014/main" id="{A4F7B25B-72B3-475F-BB1A-BC37D831B16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849;p18">
              <a:extLst>
                <a:ext uri="{FF2B5EF4-FFF2-40B4-BE49-F238E27FC236}">
                  <a16:creationId xmlns:a16="http://schemas.microsoft.com/office/drawing/2014/main" id="{0C5BF127-54A7-4B12-B0CF-1F3C8ED612CC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850;p18">
              <a:extLst>
                <a:ext uri="{FF2B5EF4-FFF2-40B4-BE49-F238E27FC236}">
                  <a16:creationId xmlns:a16="http://schemas.microsoft.com/office/drawing/2014/main" id="{E3F9CE9E-72E3-47D2-B0B0-EE9C1F814502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851;p18">
              <a:extLst>
                <a:ext uri="{FF2B5EF4-FFF2-40B4-BE49-F238E27FC236}">
                  <a16:creationId xmlns:a16="http://schemas.microsoft.com/office/drawing/2014/main" id="{FAA2878F-2C87-4AD7-B91C-72101D4EFE69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852;p18">
              <a:extLst>
                <a:ext uri="{FF2B5EF4-FFF2-40B4-BE49-F238E27FC236}">
                  <a16:creationId xmlns:a16="http://schemas.microsoft.com/office/drawing/2014/main" id="{CFEFEE41-DC0D-43E9-99B3-354A96F6097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Indeed.ca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Indeed.com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Indeed.sg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Indeed.au</a:t>
            </a: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401E47C5-8EF9-4704-9209-3BF2CABAF113}"/>
              </a:ext>
            </a:extLst>
          </p:cNvPr>
          <p:cNvSpPr/>
          <p:nvPr/>
        </p:nvSpPr>
        <p:spPr>
          <a:xfrm>
            <a:off x="5453650" y="428313"/>
            <a:ext cx="2036648" cy="12830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Challenges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13EBF-E775-42E4-9EBE-ED8DA972E26E}"/>
              </a:ext>
            </a:extLst>
          </p:cNvPr>
          <p:cNvSpPr txBox="1"/>
          <p:nvPr/>
        </p:nvSpPr>
        <p:spPr>
          <a:xfrm>
            <a:off x="5862211" y="3149695"/>
            <a:ext cx="2944882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b="1" u="sng" dirty="0"/>
              <a:t>Solutions:</a:t>
            </a:r>
          </a:p>
          <a:p>
            <a:r>
              <a:rPr lang="en-CA" dirty="0"/>
              <a:t>1/ User Agent</a:t>
            </a:r>
          </a:p>
          <a:p>
            <a:r>
              <a:rPr lang="en-CA" dirty="0"/>
              <a:t>2/ Proxy</a:t>
            </a:r>
          </a:p>
          <a:p>
            <a:r>
              <a:rPr lang="en-CA" dirty="0"/>
              <a:t>3/ VPN</a:t>
            </a:r>
          </a:p>
          <a:p>
            <a:r>
              <a:rPr lang="en-CA" dirty="0"/>
              <a:t>4/ Random time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 code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 code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1402</Words>
  <Application>Microsoft Office PowerPoint</Application>
  <PresentationFormat>On-screen Show (16:9)</PresentationFormat>
  <Paragraphs>214</Paragraphs>
  <Slides>27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Calibri</vt:lpstr>
      <vt:lpstr>Wingdings</vt:lpstr>
      <vt:lpstr>Raleway</vt:lpstr>
      <vt:lpstr>Montserrat</vt:lpstr>
      <vt:lpstr>Courier New</vt:lpstr>
      <vt:lpstr>Barlow Light</vt:lpstr>
      <vt:lpstr>Raleway Thin</vt:lpstr>
      <vt:lpstr>Arial</vt:lpstr>
      <vt:lpstr>Georgia</vt:lpstr>
      <vt:lpstr>Barlow SemiBold</vt:lpstr>
      <vt:lpstr>Barlow</vt:lpstr>
      <vt:lpstr>Gaoler template</vt:lpstr>
      <vt:lpstr>think-cell Slide</vt:lpstr>
      <vt:lpstr>Data Science  Jobs Market</vt:lpstr>
      <vt:lpstr>Agenda</vt:lpstr>
      <vt:lpstr>Project motivation</vt:lpstr>
      <vt:lpstr>PowerPoint Presentation</vt:lpstr>
      <vt:lpstr>Objectives</vt:lpstr>
      <vt:lpstr>ETL Process</vt:lpstr>
      <vt:lpstr>Assumptions</vt:lpstr>
      <vt:lpstr>Extraction</vt:lpstr>
      <vt:lpstr>Transformation</vt:lpstr>
      <vt:lpstr>Load</vt:lpstr>
      <vt:lpstr>The loaded database</vt:lpstr>
      <vt:lpstr>Dashboard Creation Process</vt:lpstr>
      <vt:lpstr>Screenshot of the dashboard</vt:lpstr>
      <vt:lpstr>Apps Structure</vt:lpstr>
      <vt:lpstr>Dashboard Design</vt:lpstr>
      <vt:lpstr>Results</vt:lpstr>
      <vt:lpstr>PowerPoint Presentation</vt:lpstr>
      <vt:lpstr>Summary of Insights</vt:lpstr>
      <vt:lpstr>9,871</vt:lpstr>
      <vt:lpstr>Summary</vt:lpstr>
      <vt:lpstr>PowerPoint Presentation</vt:lpstr>
      <vt:lpstr>PowerPoint Presentation</vt:lpstr>
      <vt:lpstr>Repositories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Thao Hoang</cp:lastModifiedBy>
  <cp:revision>9</cp:revision>
  <dcterms:modified xsi:type="dcterms:W3CDTF">2021-02-18T02:48:51Z</dcterms:modified>
</cp:coreProperties>
</file>